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7" r:id="rId2"/>
    <p:sldId id="257" r:id="rId3"/>
    <p:sldId id="256" r:id="rId4"/>
    <p:sldId id="259" r:id="rId5"/>
    <p:sldId id="258" r:id="rId6"/>
    <p:sldId id="260" r:id="rId7"/>
    <p:sldId id="264" r:id="rId8"/>
    <p:sldId id="275" r:id="rId9"/>
    <p:sldId id="277" r:id="rId10"/>
    <p:sldId id="271" r:id="rId11"/>
    <p:sldId id="272" r:id="rId12"/>
    <p:sldId id="273" r:id="rId13"/>
    <p:sldId id="274" r:id="rId14"/>
    <p:sldId id="268" r:id="rId15"/>
    <p:sldId id="261" r:id="rId16"/>
    <p:sldId id="262" r:id="rId17"/>
    <p:sldId id="263" r:id="rId18"/>
    <p:sldId id="286" r:id="rId19"/>
    <p:sldId id="287" r:id="rId20"/>
    <p:sldId id="288" r:id="rId21"/>
    <p:sldId id="278" r:id="rId22"/>
    <p:sldId id="283" r:id="rId23"/>
    <p:sldId id="279" r:id="rId24"/>
    <p:sldId id="280" r:id="rId25"/>
    <p:sldId id="281" r:id="rId26"/>
    <p:sldId id="282" r:id="rId27"/>
    <p:sldId id="285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0" autoAdjust="0"/>
    <p:restoredTop sz="94660"/>
  </p:normalViewPr>
  <p:slideViewPr>
    <p:cSldViewPr>
      <p:cViewPr varScale="1">
        <p:scale>
          <a:sx n="69" d="100"/>
          <a:sy n="69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DE52AF61-5873-4534-98DA-399CB9344419}" type="datetimeFigureOut">
              <a:rPr lang="en-US" smtClean="0"/>
              <a:t>07/06/2019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7CB05399-964D-4FDB-8D7D-4012787C52B5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guee.fr/francais-anglais/traduction/simple+%C3%A0+d%C3%A9monter.html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>
          <a:xfrm>
            <a:off x="228600" y="152400"/>
            <a:ext cx="8915400" cy="6553200"/>
          </a:xfrm>
        </p:spPr>
        <p:txBody>
          <a:bodyPr>
            <a:normAutofit/>
          </a:bodyPr>
          <a:lstStyle/>
          <a:p>
            <a:pPr algn="l"/>
            <a:r>
              <a:rPr lang="fr-FR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Essuie-glace balayant d'une façon </a:t>
            </a:r>
            <a:r>
              <a:rPr lang="fr-FR" sz="4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elliptique.</a:t>
            </a:r>
            <a:endParaRPr lang="en-US" sz="44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/>
            <a:endParaRPr lang="en-US" sz="6000" b="1" dirty="0">
              <a:solidFill>
                <a:schemeClr val="bg2">
                  <a:lumMod val="1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/>
            <a:r>
              <a:rPr lang="en-US" sz="6000" b="1" dirty="0" smtClean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TIPE </a:t>
            </a:r>
            <a:r>
              <a:rPr lang="en-US" sz="6000" b="1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2018/2019</a:t>
            </a:r>
            <a:endParaRPr lang="en-US" sz="6000" b="1" dirty="0" smtClean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algn="l"/>
            <a:r>
              <a:rPr lang="en-US" sz="60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THEME : TRANSPORT</a:t>
            </a:r>
          </a:p>
          <a:p>
            <a:pPr algn="l"/>
            <a:endParaRPr lang="en-US" sz="4000" dirty="0" smtClean="0">
              <a:solidFill>
                <a:srgbClr val="FF0000"/>
              </a:solidFill>
              <a:latin typeface="Andalus" pitchFamily="18" charset="-78"/>
              <a:cs typeface="Andalus" pitchFamily="18" charset="-78"/>
            </a:endParaRPr>
          </a:p>
          <a:p>
            <a:pPr algn="l"/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  <a:cs typeface="Andalus" pitchFamily="18" charset="-78"/>
              </a:rPr>
              <a:t> 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  <a:cs typeface="Andalus" pitchFamily="18" charset="-78"/>
              </a:rPr>
              <a:t>                                               Réalisé 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  <a:cs typeface="Andalus" pitchFamily="18" charset="-78"/>
              </a:rPr>
              <a:t>par</a:t>
            </a: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Rounded MT Bold" pitchFamily="34" charset="0"/>
                <a:cs typeface="Andalus" pitchFamily="18" charset="-78"/>
              </a:rPr>
              <a:t> Mohammed AL  JADD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itchFamily="34" charset="0"/>
              <a:cs typeface="Andalus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2492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609599"/>
          </a:xfrm>
        </p:spPr>
        <p:txBody>
          <a:bodyPr/>
          <a:lstStyle/>
          <a:p>
            <a:r>
              <a:rPr lang="en-US" sz="4400" dirty="0" smtClean="0"/>
              <a:t>1er </a:t>
            </a:r>
            <a:r>
              <a:rPr lang="en-US" sz="4400" dirty="0"/>
              <a:t>solution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9144000" cy="480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On va convertir la rotation de la came en une translation .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Picture 2" descr="C:\Users\AL JADD\Desktop\217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81400"/>
            <a:ext cx="4267200" cy="2171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4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762000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schéma </a:t>
            </a:r>
            <a:r>
              <a:rPr lang="fr-FR" dirty="0" smtClean="0">
                <a:solidFill>
                  <a:schemeClr val="bg2">
                    <a:lumMod val="10000"/>
                  </a:schemeClr>
                </a:solidFill>
              </a:rPr>
              <a:t>cinématique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391400" cy="4724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333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2441" y="92075"/>
            <a:ext cx="7772400" cy="822325"/>
          </a:xfrm>
        </p:spPr>
        <p:txBody>
          <a:bodyPr/>
          <a:lstStyle/>
          <a:p>
            <a:r>
              <a:rPr lang="en-US" sz="4400" dirty="0" smtClean="0">
                <a:solidFill>
                  <a:schemeClr val="bg2">
                    <a:lumMod val="10000"/>
                  </a:schemeClr>
                </a:solidFill>
              </a:rPr>
              <a:t>Simulation </a:t>
            </a:r>
            <a:endParaRPr lang="en-US" sz="4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123" name="Picture 3" descr="C:\Users\AL JADD\Desktop\2019-06-09_1244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3000"/>
            <a:ext cx="8763000" cy="513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6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 JADD\Desktop\2019-06-09_1249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534400" cy="5943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60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609599"/>
          </a:xfrm>
        </p:spPr>
        <p:txBody>
          <a:bodyPr/>
          <a:lstStyle/>
          <a:p>
            <a:r>
              <a:rPr lang="en-US" sz="4400" dirty="0" smtClean="0"/>
              <a:t>2eme </a:t>
            </a:r>
            <a:r>
              <a:rPr lang="en-US" sz="4400" dirty="0"/>
              <a:t>solution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0" y="2057400"/>
            <a:ext cx="9144000" cy="48006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On va bloquer la rotation de la came et on fait rouler la piece autour de la came.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304801"/>
            <a:ext cx="7772400" cy="762000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10000"/>
                  </a:schemeClr>
                </a:solidFill>
              </a:rPr>
              <a:t>schéma </a:t>
            </a:r>
            <a:r>
              <a:rPr lang="fr-FR" dirty="0" smtClean="0">
                <a:solidFill>
                  <a:schemeClr val="bg2">
                    <a:lumMod val="10000"/>
                  </a:schemeClr>
                </a:solidFill>
              </a:rPr>
              <a:t>cinématique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7848600" cy="51789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208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42441" y="92075"/>
            <a:ext cx="7772400" cy="822325"/>
          </a:xfrm>
        </p:spPr>
        <p:txBody>
          <a:bodyPr/>
          <a:lstStyle/>
          <a:p>
            <a:r>
              <a:rPr lang="en-US" sz="4400" dirty="0" smtClean="0">
                <a:solidFill>
                  <a:schemeClr val="bg2">
                    <a:lumMod val="10000"/>
                  </a:schemeClr>
                </a:solidFill>
              </a:rPr>
              <a:t>Simulation </a:t>
            </a:r>
            <a:endParaRPr lang="en-US" sz="4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1"/>
            <a:ext cx="8846127" cy="533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0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839200" cy="563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50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45665" y="304800"/>
            <a:ext cx="7772400" cy="685799"/>
          </a:xfrm>
        </p:spPr>
        <p:txBody>
          <a:bodyPr/>
          <a:lstStyle/>
          <a:p>
            <a:r>
              <a:rPr lang="en-US" sz="4800" b="1" dirty="0" smtClean="0">
                <a:effectLst/>
              </a:rPr>
              <a:t>Résultat</a:t>
            </a:r>
            <a:endParaRPr lang="en-US" sz="4800" dirty="0"/>
          </a:p>
        </p:txBody>
      </p:sp>
      <p:pic>
        <p:nvPicPr>
          <p:cNvPr id="1027" name="Picture 3" descr="C:\Users\AL JADD\Desktop\2019-07-06_0530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839200" cy="52930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4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61194" y="228600"/>
            <a:ext cx="7772400" cy="685799"/>
          </a:xfrm>
        </p:spPr>
        <p:txBody>
          <a:bodyPr/>
          <a:lstStyle/>
          <a:p>
            <a:r>
              <a:rPr lang="en-US" sz="4800" b="1" dirty="0">
                <a:effectLst/>
              </a:rPr>
              <a:t>0 ˚</a:t>
            </a:r>
            <a:endParaRPr lang="en-US" sz="4800" dirty="0"/>
          </a:p>
        </p:txBody>
      </p:sp>
      <p:pic>
        <p:nvPicPr>
          <p:cNvPr id="2051" name="Picture 3" descr="C:\Users\AL JADD\Desktop\2019-07-06_0532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8637588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4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304800"/>
            <a:ext cx="7772400" cy="1362075"/>
          </a:xfrm>
        </p:spPr>
        <p:txBody>
          <a:bodyPr>
            <a:normAutofit fontScale="90000"/>
          </a:bodyPr>
          <a:lstStyle/>
          <a:p>
            <a:pPr algn="ctr"/>
            <a:r>
              <a:rPr lang="fr-FR" dirty="0" smtClean="0">
                <a:solidFill>
                  <a:schemeClr val="bg2">
                    <a:lumMod val="10000"/>
                  </a:schemeClr>
                </a:solidFill>
              </a:rPr>
              <a:t>Problématique </a:t>
            </a:r>
            <a:r>
              <a:rPr lang="fr-FR" sz="4900" dirty="0" smtClean="0">
                <a:solidFill>
                  <a:schemeClr val="bg2">
                    <a:lumMod val="10000"/>
                  </a:schemeClr>
                </a:solidFill>
              </a:rPr>
              <a:t>retenue</a:t>
            </a:r>
            <a:r>
              <a:rPr lang="fr-FR" dirty="0" smtClean="0"/>
              <a:t/>
            </a:r>
            <a:br>
              <a:rPr lang="fr-FR" dirty="0" smtClean="0"/>
            </a:b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0" y="1143000"/>
            <a:ext cx="8763000" cy="4343401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bg2">
                    <a:lumMod val="10000"/>
                  </a:schemeClr>
                </a:solidFill>
              </a:rPr>
              <a:t>La </a:t>
            </a:r>
            <a:r>
              <a:rPr lang="fr-FR" sz="3600" b="1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2">
                    <a:lumMod val="10000"/>
                  </a:schemeClr>
                </a:solidFill>
              </a:rPr>
              <a:t>surface </a:t>
            </a:r>
            <a:r>
              <a:rPr lang="fr-FR" sz="3600" b="1" dirty="0" smtClean="0">
                <a:solidFill>
                  <a:schemeClr val="bg2">
                    <a:lumMod val="10000"/>
                  </a:schemeClr>
                </a:solidFill>
              </a:rPr>
              <a:t>balayée par l’essuie-glace </a:t>
            </a:r>
            <a:r>
              <a:rPr lang="fr-FR" sz="3600" b="1" dirty="0">
                <a:solidFill>
                  <a:schemeClr val="bg2">
                    <a:lumMod val="10000"/>
                  </a:schemeClr>
                </a:solidFill>
              </a:rPr>
              <a:t>est souvent </a:t>
            </a:r>
            <a:r>
              <a:rPr lang="fr-FR" sz="3600" b="1" dirty="0" smtClean="0">
                <a:solidFill>
                  <a:schemeClr val="bg2">
                    <a:lumMod val="10000"/>
                  </a:schemeClr>
                </a:solidFill>
              </a:rPr>
              <a:t>insuffisante.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26" name="Picture 2" descr="C:\Users\AL JADD\Pictures\vlcsnap-2019-06-09-22h57m15s0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514600"/>
            <a:ext cx="8534400" cy="384810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9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685799"/>
          </a:xfrm>
        </p:spPr>
        <p:txBody>
          <a:bodyPr/>
          <a:lstStyle/>
          <a:p>
            <a:r>
              <a:rPr lang="en-US" sz="4800" b="1" dirty="0" smtClean="0">
                <a:effectLst/>
              </a:rPr>
              <a:t>180˚</a:t>
            </a:r>
            <a:endParaRPr lang="en-US" sz="4800" dirty="0"/>
          </a:p>
        </p:txBody>
      </p:sp>
      <p:pic>
        <p:nvPicPr>
          <p:cNvPr id="3076" name="Picture 4" descr="C:\Users\AL JADD\Desktop\2019-07-06_0538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82" y="1233055"/>
            <a:ext cx="8839200" cy="487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4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193964"/>
            <a:ext cx="7772400" cy="685799"/>
          </a:xfrm>
        </p:spPr>
        <p:txBody>
          <a:bodyPr/>
          <a:lstStyle/>
          <a:p>
            <a:r>
              <a:rPr lang="en-US" sz="4800" dirty="0" smtClean="0"/>
              <a:t>Experience</a:t>
            </a:r>
            <a:endParaRPr lang="en-US" sz="4800" dirty="0"/>
          </a:p>
        </p:txBody>
      </p:sp>
      <p:pic>
        <p:nvPicPr>
          <p:cNvPr id="1026" name="Picture 2" descr="C:\Users\AL JADD\Desktop\tipe3\20190611_0716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01801" y="-406399"/>
            <a:ext cx="5740399" cy="83820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05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152401"/>
            <a:ext cx="7772400" cy="990600"/>
          </a:xfrm>
        </p:spPr>
        <p:txBody>
          <a:bodyPr/>
          <a:lstStyle/>
          <a:p>
            <a:r>
              <a:rPr lang="en-US" sz="2800" dirty="0" smtClean="0"/>
              <a:t>Les solution techniques pour </a:t>
            </a:r>
            <a:r>
              <a:rPr lang="en-US" sz="2800" dirty="0" err="1" smtClean="0"/>
              <a:t>certaines</a:t>
            </a:r>
            <a:r>
              <a:rPr lang="en-US" sz="2800" dirty="0" smtClean="0"/>
              <a:t> </a:t>
            </a:r>
            <a:r>
              <a:rPr lang="en-US" sz="2800" dirty="0" err="1" smtClean="0"/>
              <a:t>contraintes</a:t>
            </a:r>
            <a:endParaRPr lang="en-US" sz="28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772400" cy="33528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1)Le maintien en contact de la roue avec la piece de la forme elliptique.</a:t>
            </a:r>
          </a:p>
          <a:p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2)Pas de liaison pivot de la piece qui fait l’essuiage</a:t>
            </a: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29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685799"/>
          </a:xfrm>
        </p:spPr>
        <p:txBody>
          <a:bodyPr/>
          <a:lstStyle/>
          <a:p>
            <a:r>
              <a:rPr lang="en-US" sz="4800" dirty="0" smtClean="0"/>
              <a:t>Le maintien en contact</a:t>
            </a:r>
            <a:endParaRPr lang="en-US" sz="4800" dirty="0"/>
          </a:p>
        </p:txBody>
      </p:sp>
      <p:pic>
        <p:nvPicPr>
          <p:cNvPr id="2050" name="Picture 2" descr="C:\Users\AL JADD\Desktop\tipe3\20190611_07215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382000" cy="391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 flipH="1">
            <a:off x="4800600" y="2362200"/>
            <a:ext cx="7620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>
            <a:off x="2133600" y="2667000"/>
            <a:ext cx="1447800" cy="304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55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L JADD\Desktop\tipe3\20190611_07215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0"/>
            <a:ext cx="8763000" cy="59435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685799"/>
          </a:xfrm>
        </p:spPr>
        <p:txBody>
          <a:bodyPr/>
          <a:lstStyle/>
          <a:p>
            <a:r>
              <a:rPr lang="en-US" sz="4800" dirty="0" smtClean="0"/>
              <a:t>Le ressort attire</a:t>
            </a:r>
            <a:endParaRPr lang="en-US" sz="4800" dirty="0"/>
          </a:p>
        </p:txBody>
      </p:sp>
      <p:pic>
        <p:nvPicPr>
          <p:cNvPr id="4098" name="Picture 2" descr="C:\Users\AL JADD\Desktop\tipe3\20190611_0722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891" y="1468581"/>
            <a:ext cx="51054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 JADD\Desktop\tipe3\20190611_07220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1482436"/>
            <a:ext cx="525780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9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685799"/>
          </a:xfrm>
        </p:spPr>
        <p:txBody>
          <a:bodyPr/>
          <a:lstStyle/>
          <a:p>
            <a:r>
              <a:rPr lang="en-US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parallélisme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8153400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9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685799"/>
          </a:xfrm>
        </p:spPr>
        <p:txBody>
          <a:bodyPr/>
          <a:lstStyle/>
          <a:p>
            <a:r>
              <a:rPr lang="en-US" sz="4800" b="1" dirty="0" smtClean="0">
                <a:effectLst/>
              </a:rPr>
              <a:t>Résultat</a:t>
            </a:r>
            <a:endParaRPr lang="en-US" sz="4800" dirty="0"/>
          </a:p>
        </p:txBody>
      </p:sp>
      <p:pic>
        <p:nvPicPr>
          <p:cNvPr id="1026" name="Picture 2" descr="C:\Users\AL JADD\Desktop\tipe3\20190611_0723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5" t="14636" r="4298" b="14074"/>
          <a:stretch/>
        </p:blipFill>
        <p:spPr bwMode="auto">
          <a:xfrm>
            <a:off x="381000" y="1752600"/>
            <a:ext cx="8458200" cy="4495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24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3400" y="838200"/>
            <a:ext cx="7772400" cy="3048000"/>
          </a:xfrm>
        </p:spPr>
        <p:txBody>
          <a:bodyPr/>
          <a:lstStyle/>
          <a:p>
            <a:r>
              <a:rPr lang="en-US" sz="6600" dirty="0" smtClean="0">
                <a:latin typeface="Algerian" pitchFamily="82" charset="0"/>
              </a:rPr>
              <a:t>Merci pour votre attention</a:t>
            </a:r>
            <a:endParaRPr lang="en-US" sz="6600" dirty="0">
              <a:latin typeface="Algerian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75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1142999"/>
          </a:xfrm>
        </p:spPr>
        <p:txBody>
          <a:bodyPr>
            <a:normAutofit/>
          </a:bodyPr>
          <a:lstStyle/>
          <a:p>
            <a:r>
              <a:rPr lang="fr-FR" sz="44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Adobe Heiti Std R" pitchFamily="34" charset="-128"/>
              </a:rPr>
              <a:t>Plan</a:t>
            </a:r>
            <a:endParaRPr lang="en-US" sz="4400" dirty="0">
              <a:solidFill>
                <a:schemeClr val="tx1">
                  <a:lumMod val="95000"/>
                  <a:lumOff val="5000"/>
                </a:schemeClr>
              </a:solidFill>
              <a:ea typeface="Adobe Heiti Std R" pitchFamily="34" charset="-128"/>
            </a:endParaRPr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>
          <a:xfrm>
            <a:off x="228600" y="1600200"/>
            <a:ext cx="8915400" cy="5257800"/>
          </a:xfrm>
        </p:spPr>
        <p:txBody>
          <a:bodyPr/>
          <a:lstStyle/>
          <a:p>
            <a:pPr marL="457200" indent="-457200" algn="l"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Explication du problème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Objective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Presentation de </a:t>
            </a:r>
            <a:r>
              <a:rPr lang="fr-F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mécanisme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Avantages </a:t>
            </a:r>
            <a:endParaRPr lang="en-US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fr-FR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Schéma cinématique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Simulation </a:t>
            </a:r>
            <a:endParaRPr lang="en-US" sz="32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Conclusion</a:t>
            </a:r>
          </a:p>
          <a:p>
            <a:pPr marL="457200" indent="-457200">
              <a:buFont typeface="Arial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15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6458" y="228601"/>
            <a:ext cx="7772400" cy="762000"/>
          </a:xfrm>
        </p:spPr>
        <p:txBody>
          <a:bodyPr/>
          <a:lstStyle/>
          <a:p>
            <a:pPr algn="ctr"/>
            <a:r>
              <a:rPr lang="en-US" sz="4400" dirty="0" smtClean="0">
                <a:solidFill>
                  <a:schemeClr val="bg2">
                    <a:lumMod val="10000"/>
                  </a:schemeClr>
                </a:solidFill>
              </a:rPr>
              <a:t>Explication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7" name="Picture 3" descr="C:\Users\AL JADD\Desktop\vlcsnap-2019-04-14-13h32m29s4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485900"/>
            <a:ext cx="8345620" cy="4495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 angle droit à deux pointes 7"/>
          <p:cNvSpPr/>
          <p:nvPr/>
        </p:nvSpPr>
        <p:spPr>
          <a:xfrm>
            <a:off x="6705600" y="4419600"/>
            <a:ext cx="838200" cy="457200"/>
          </a:xfrm>
          <a:prstGeom prst="leftUp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lèche angle droit à deux pointes 8"/>
          <p:cNvSpPr/>
          <p:nvPr/>
        </p:nvSpPr>
        <p:spPr>
          <a:xfrm flipH="1">
            <a:off x="1143000" y="4419600"/>
            <a:ext cx="914400" cy="533400"/>
          </a:xfrm>
          <a:prstGeom prst="leftUpArrow">
            <a:avLst>
              <a:gd name="adj1" fmla="val 16667"/>
              <a:gd name="adj2" fmla="val 2500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7720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228601"/>
            <a:ext cx="7772400" cy="8382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Objectives du TIPE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-228600" y="1371600"/>
            <a:ext cx="9143999" cy="3809999"/>
          </a:xfrm>
        </p:spPr>
        <p:txBody>
          <a:bodyPr/>
          <a:lstStyle/>
          <a:p>
            <a:r>
              <a:rPr lang="fr-FR" sz="33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</a:t>
            </a:r>
            <a:r>
              <a:rPr lang="fr-FR" sz="33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Utiliser un mécanisme d’essuie-glace </a:t>
            </a:r>
          </a:p>
          <a:p>
            <a:r>
              <a:rPr lang="fr-FR" sz="33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à came permettant d’assurer un grand pourcentage de balayage de la vitre, </a:t>
            </a:r>
          </a:p>
          <a:p>
            <a:r>
              <a:rPr lang="fr-FR" sz="33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avec un prix compétitif.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9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772400" cy="1447799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10000"/>
                  </a:schemeClr>
                </a:solidFill>
              </a:rPr>
              <a:t>Presentation de </a:t>
            </a:r>
            <a:r>
              <a:rPr lang="fr-FR" sz="4400" dirty="0">
                <a:solidFill>
                  <a:schemeClr val="bg2">
                    <a:lumMod val="10000"/>
                  </a:schemeClr>
                </a:solidFill>
              </a:rPr>
              <a:t>mécanisme</a:t>
            </a:r>
            <a:r>
              <a:rPr lang="en-US" sz="4400" dirty="0" smtClean="0">
                <a:solidFill>
                  <a:schemeClr val="bg2">
                    <a:lumMod val="10000"/>
                  </a:schemeClr>
                </a:solidFill>
              </a:rPr>
              <a:t/>
            </a:r>
            <a:br>
              <a:rPr lang="en-US" sz="4400" dirty="0" smtClean="0">
                <a:solidFill>
                  <a:schemeClr val="bg2">
                    <a:lumMod val="10000"/>
                  </a:schemeClr>
                </a:solidFill>
              </a:rPr>
            </a:br>
            <a:endParaRPr lang="en-US" sz="4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2" descr="C:\Users\AL JADD\Desktop\220px-Came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1087582"/>
            <a:ext cx="3048000" cy="2286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L JADD\Desktop\2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0" b="90000" l="6928" r="93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637" y="1087582"/>
            <a:ext cx="3162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AL JADD\Desktop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81400"/>
            <a:ext cx="3114675" cy="22764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98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72400" cy="1362075"/>
          </a:xfrm>
        </p:spPr>
        <p:txBody>
          <a:bodyPr/>
          <a:lstStyle/>
          <a:p>
            <a:pPr algn="ctr"/>
            <a:r>
              <a:rPr lang="en-US" sz="4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Avantages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b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81000" y="2057400"/>
            <a:ext cx="7772400" cy="5029200"/>
          </a:xfrm>
        </p:spPr>
        <p:txBody>
          <a:bodyPr>
            <a:normAutofit/>
          </a:bodyPr>
          <a:lstStyle/>
          <a:p>
            <a:pPr algn="l"/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Montage simple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Coût </a:t>
            </a:r>
            <a:r>
              <a:rPr lang="en-US" sz="36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réduit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Simple à démonter</a:t>
            </a:r>
            <a:endParaRPr lang="en-US" sz="3600" b="1" dirty="0">
              <a:solidFill>
                <a:schemeClr val="tx1">
                  <a:lumMod val="95000"/>
                  <a:lumOff val="5000"/>
                </a:schemeClr>
              </a:solidFill>
              <a:hlinkClick r:id="rId2"/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457200" indent="-457200" algn="l">
              <a:buFont typeface="Arial" pitchFamily="34" charset="0"/>
              <a:buChar char="•"/>
            </a:pPr>
            <a:endParaRPr lang="en-US" sz="3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05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761999"/>
          </a:xfrm>
        </p:spPr>
        <p:txBody>
          <a:bodyPr/>
          <a:lstStyle/>
          <a:p>
            <a:r>
              <a:rPr lang="en-US" sz="3600" dirty="0" smtClean="0"/>
              <a:t>Le maintien en contact</a:t>
            </a:r>
            <a:endParaRPr lang="en-US" sz="3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19250"/>
            <a:ext cx="8763000" cy="45529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09600" y="304800"/>
            <a:ext cx="7772400" cy="609599"/>
          </a:xfrm>
        </p:spPr>
        <p:txBody>
          <a:bodyPr/>
          <a:lstStyle/>
          <a:p>
            <a:r>
              <a:rPr lang="en-US" sz="4400" dirty="0" smtClean="0"/>
              <a:t>L’allure  de la came</a:t>
            </a:r>
            <a:endParaRPr lang="en-US" sz="44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8229600" cy="4191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24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écutif">
  <a:themeElements>
    <a:clrScheme name="Exécutif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écutif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écutif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665</TotalTime>
  <Words>177</Words>
  <Application>Microsoft Office PowerPoint</Application>
  <PresentationFormat>Affichage à l'écran (4:3)</PresentationFormat>
  <Paragraphs>50</Paragraphs>
  <Slides>28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29" baseType="lpstr">
      <vt:lpstr>Exécutif</vt:lpstr>
      <vt:lpstr>Présentation PowerPoint</vt:lpstr>
      <vt:lpstr>Problématique retenue </vt:lpstr>
      <vt:lpstr>Plan</vt:lpstr>
      <vt:lpstr>Explication </vt:lpstr>
      <vt:lpstr>Objectives du TIPE</vt:lpstr>
      <vt:lpstr>Presentation de mécanisme </vt:lpstr>
      <vt:lpstr>Avantages  </vt:lpstr>
      <vt:lpstr>Le maintien en contact</vt:lpstr>
      <vt:lpstr>L’allure  de la came</vt:lpstr>
      <vt:lpstr>1er solution</vt:lpstr>
      <vt:lpstr>schéma cinématique</vt:lpstr>
      <vt:lpstr>Simulation </vt:lpstr>
      <vt:lpstr>Présentation PowerPoint</vt:lpstr>
      <vt:lpstr>2eme solution</vt:lpstr>
      <vt:lpstr>schéma cinématique</vt:lpstr>
      <vt:lpstr>Simulation </vt:lpstr>
      <vt:lpstr>Présentation PowerPoint</vt:lpstr>
      <vt:lpstr>Résultat</vt:lpstr>
      <vt:lpstr>0 ˚</vt:lpstr>
      <vt:lpstr>180˚</vt:lpstr>
      <vt:lpstr>Experience</vt:lpstr>
      <vt:lpstr>Les solution techniques pour certaines contraintes</vt:lpstr>
      <vt:lpstr>Le maintien en contact</vt:lpstr>
      <vt:lpstr>Présentation PowerPoint</vt:lpstr>
      <vt:lpstr>Le ressort attire</vt:lpstr>
      <vt:lpstr>Le parallélisme</vt:lpstr>
      <vt:lpstr>Résultat</vt:lpstr>
      <vt:lpstr>Merci pour votre attention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Essuie-glace balayant d'une façon élliptique.</dc:title>
  <dc:creator>AL JADD</dc:creator>
  <cp:lastModifiedBy>AL JADD</cp:lastModifiedBy>
  <cp:revision>78</cp:revision>
  <dcterms:created xsi:type="dcterms:W3CDTF">2019-04-14T12:10:06Z</dcterms:created>
  <dcterms:modified xsi:type="dcterms:W3CDTF">2019-07-06T04:39:27Z</dcterms:modified>
</cp:coreProperties>
</file>